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10287000" cy="1828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1371600"/>
            <a:ext cx="6858325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6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21e6e10d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21e6e10d1_0_14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:notes"/>
          <p:cNvSpPr txBox="1">
            <a:spLocks noGrp="1"/>
          </p:cNvSpPr>
          <p:nvPr>
            <p:ph type="body" idx="1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952500" y="137160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�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�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�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�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�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�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�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�"/>
              <a:defRPr sz="16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�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�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�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�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�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�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�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�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�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�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�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�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�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OBbj_60XneQ" TargetMode="External"/><Relationship Id="rId13" Type="http://schemas.openxmlformats.org/officeDocument/2006/relationships/slide" Target="slide7.xml"/><Relationship Id="rId3" Type="http://schemas.openxmlformats.org/officeDocument/2006/relationships/image" Target="../media/image14.png"/><Relationship Id="rId7" Type="http://schemas.openxmlformats.org/officeDocument/2006/relationships/hyperlink" Target="https://lifenourish.tistory.com/767#none" TargetMode="External"/><Relationship Id="rId12" Type="http://schemas.openxmlformats.org/officeDocument/2006/relationships/hyperlink" Target="https://blog.naver.com/ektlfttt5/222443842279" TargetMode="External"/><Relationship Id="rId2" Type="http://schemas.openxmlformats.org/officeDocument/2006/relationships/notesSlide" Target="../notesSlides/notesSlide10.xml"/><Relationship Id="rId16" Type="http://schemas.openxmlformats.org/officeDocument/2006/relationships/hyperlink" Target="https://www.miricanvas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11" Type="http://schemas.openxmlformats.org/officeDocument/2006/relationships/hyperlink" Target="https://blog.naver.com/white1159/222170199878" TargetMode="External"/><Relationship Id="rId5" Type="http://schemas.openxmlformats.org/officeDocument/2006/relationships/image" Target="../media/image16.png"/><Relationship Id="rId15" Type="http://schemas.openxmlformats.org/officeDocument/2006/relationships/hyperlink" Target="https://blog.naver.com/so2eej/222337427405" TargetMode="External"/><Relationship Id="rId10" Type="http://schemas.openxmlformats.org/officeDocument/2006/relationships/slide" Target="slide6.xml"/><Relationship Id="rId4" Type="http://schemas.openxmlformats.org/officeDocument/2006/relationships/image" Target="../media/image15.png"/><Relationship Id="rId9" Type="http://schemas.openxmlformats.org/officeDocument/2006/relationships/hyperlink" Target="https://yong-nyong.tistory.com/6" TargetMode="External"/><Relationship Id="rId14" Type="http://schemas.openxmlformats.org/officeDocument/2006/relationships/hyperlink" Target="https://blog.naver.com/alridn97/222557947204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0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0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493174" y="-551318"/>
            <a:ext cx="18038094" cy="1144342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1205790" y="5520924"/>
            <a:ext cx="13048460" cy="5975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0" b="0" i="0" u="none" strike="noStrike" cap="none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게임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5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프로그래밍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647159" y="8035808"/>
            <a:ext cx="5293298" cy="1713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2017748065</a:t>
            </a:r>
            <a:endParaRPr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이도건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12179513" y="9504695"/>
            <a:ext cx="5760944" cy="799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발표일 : 2021 - 11-18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990477" y="641242"/>
            <a:ext cx="1021930" cy="207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3600000" y="-1197119"/>
            <a:ext cx="22571429" cy="12696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52381" y="-483619"/>
            <a:ext cx="17580952" cy="11443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038095" y="641242"/>
            <a:ext cx="1021930" cy="207238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2"/>
          <p:cNvSpPr txBox="1"/>
          <p:nvPr/>
        </p:nvSpPr>
        <p:spPr>
          <a:xfrm>
            <a:off x="4675770" y="744861"/>
            <a:ext cx="8934175" cy="1279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출처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2377200" y="1780350"/>
            <a:ext cx="10371900" cy="78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AutoNum type="arabicPeriod"/>
            </a:pPr>
            <a:r>
              <a:rPr lang="en-US" sz="2500" dirty="0">
                <a:latin typeface="Calibri"/>
                <a:ea typeface="Calibri"/>
                <a:cs typeface="Calibri"/>
                <a:sym typeface="Calibri"/>
                <a:hlinkClick r:id="rId6" action="ppaction://hlinksldjump"/>
              </a:rPr>
              <a:t>글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  <a:hlinkClick r:id="rId6" action="ppaction://hlinksldjump"/>
              </a:rPr>
              <a:t>접고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  <a:hlinkClick r:id="rId6" action="ppaction://hlinksldjump"/>
              </a:rPr>
              <a:t>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  <a:hlinkClick r:id="rId6" action="ppaction://hlinksldjump"/>
              </a:rPr>
              <a:t>펼치기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  <a:hlinkClick r:id="rId6" action="ppaction://hlinksldjump"/>
              </a:rPr>
              <a:t> 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-"/>
            </a:pPr>
            <a:r>
              <a:rPr lang="en-US" sz="25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https://lifenourish.tistory.com/767#none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69850" lvl="0" algn="l" rtl="0">
              <a:spcBef>
                <a:spcPts val="0"/>
              </a:spcBef>
              <a:spcAft>
                <a:spcPts val="0"/>
              </a:spcAft>
              <a:buSzPts val="2500"/>
            </a:pP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2.  </a:t>
            </a:r>
            <a:r>
              <a:rPr lang="ko-KR" altLang="en-US" sz="2500" dirty="0">
                <a:latin typeface="Calibri"/>
                <a:ea typeface="Calibri"/>
                <a:cs typeface="Calibri"/>
                <a:sym typeface="Calibri"/>
                <a:hlinkClick r:id="rId6" action="ppaction://hlinksldjump"/>
              </a:rPr>
              <a:t>사운드 추가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-"/>
            </a:pPr>
            <a:r>
              <a:rPr lang="en-US" sz="25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https://www.youtube.com/watch?v=OBbj_60XneQ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-US" sz="2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/ </a:t>
            </a:r>
            <a:r>
              <a:rPr lang="en-US" sz="2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사운드파일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-"/>
            </a:pP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5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https://yong-nyong.tistory.com/6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69850" lvl="0" algn="l" rtl="0">
              <a:spcBef>
                <a:spcPts val="0"/>
              </a:spcBef>
              <a:spcAft>
                <a:spcPts val="0"/>
              </a:spcAft>
              <a:buSzPts val="2500"/>
            </a:pP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3. 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  <a:hlinkClick r:id="rId10" action="ppaction://hlinksldjump"/>
              </a:rPr>
              <a:t>주사위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  <a:hlinkClick r:id="rId10" action="ppaction://hlinksldjump"/>
              </a:rPr>
              <a:t>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  <a:hlinkClick r:id="rId10" action="ppaction://hlinksldjump"/>
              </a:rPr>
              <a:t>굴리기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  <a:hlinkClick r:id="rId10" action="ppaction://hlinksldjump"/>
              </a:rPr>
              <a:t> 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-"/>
            </a:pPr>
            <a:r>
              <a:rPr lang="en-US" sz="25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1"/>
              </a:rPr>
              <a:t>https://blog.naver.com/white1159/222170199878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</a:rPr>
              <a:t>setInterval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-"/>
            </a:pPr>
            <a:r>
              <a:rPr lang="en-US" sz="25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https://blog.naver.com/ektlfttt5/222443842279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-</a:t>
            </a:r>
            <a:r>
              <a:rPr lang="en-US" sz="2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setInterval</a:t>
            </a:r>
            <a:r>
              <a:rPr lang="en-US" sz="2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</a:t>
            </a:r>
            <a:r>
              <a:rPr lang="en-US" sz="2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clearInterval</a:t>
            </a: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9850" lvl="0" algn="l" rtl="0">
              <a:spcBef>
                <a:spcPts val="0"/>
              </a:spcBef>
              <a:spcAft>
                <a:spcPts val="0"/>
              </a:spcAft>
              <a:buSzPts val="2500"/>
            </a:pP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4. 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  <a:hlinkClick r:id="rId13" action="ppaction://hlinksldjump"/>
              </a:rPr>
              <a:t>css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  <a:hlinkClick r:id="rId13" action="ppaction://hlinksldjump"/>
              </a:rPr>
              <a:t>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  <a:hlinkClick r:id="rId13" action="ppaction://hlinksldjump"/>
              </a:rPr>
              <a:t>기본틀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-"/>
            </a:pPr>
            <a:r>
              <a:rPr lang="en-US" sz="2500" dirty="0" err="1">
                <a:latin typeface="Calibri"/>
                <a:ea typeface="Calibri"/>
                <a:cs typeface="Calibri"/>
                <a:sym typeface="Calibri"/>
              </a:rPr>
              <a:t>강의자료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주사위게임2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69850" lvl="0" algn="l" rtl="0">
              <a:spcBef>
                <a:spcPts val="0"/>
              </a:spcBef>
              <a:spcAft>
                <a:spcPts val="0"/>
              </a:spcAft>
              <a:buSzPts val="2500"/>
            </a:pP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5.  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  <a:hlinkClick r:id="rId13" action="ppaction://hlinksldjump"/>
              </a:rPr>
              <a:t>border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  <a:hlinkClick r:id="rId13" action="ppaction://hlinksldjump"/>
              </a:rPr>
              <a:t>수정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-"/>
            </a:pP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5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4"/>
              </a:rPr>
              <a:t>https://blog.naver.com/alridn97/222557947204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-"/>
            </a:pPr>
            <a:r>
              <a:rPr lang="en-US" sz="25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5"/>
              </a:rPr>
              <a:t>https://blog.naver.com/so2eej/222337427405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69850" lvl="0" algn="l" rtl="0">
              <a:spcBef>
                <a:spcPts val="0"/>
              </a:spcBef>
              <a:spcAft>
                <a:spcPts val="0"/>
              </a:spcAft>
              <a:buSzPts val="2500"/>
            </a:pP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6.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</a:rPr>
              <a:t>무료</a:t>
            </a:r>
            <a:r>
              <a:rPr lang="en-US" sz="25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500" dirty="0" err="1">
                <a:latin typeface="Calibri"/>
                <a:ea typeface="Calibri"/>
                <a:cs typeface="Calibri"/>
                <a:sym typeface="Calibri"/>
              </a:rPr>
              <a:t>템플릿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alibri"/>
              <a:buChar char="-"/>
            </a:pPr>
            <a:r>
              <a:rPr lang="en-US" sz="2500" u="sng" dirty="0" err="1">
                <a:solidFill>
                  <a:schemeClr val="hlink"/>
                </a:solidFill>
                <a:hlinkClick r:id="rId16"/>
              </a:rPr>
              <a:t>디자인</a:t>
            </a:r>
            <a:r>
              <a:rPr lang="en-US" sz="2500" u="sng" dirty="0">
                <a:solidFill>
                  <a:schemeClr val="hlink"/>
                </a:solidFill>
                <a:hlinkClick r:id="rId16"/>
              </a:rPr>
              <a:t> </a:t>
            </a:r>
            <a:r>
              <a:rPr lang="en-US" sz="2500" u="sng" dirty="0" err="1">
                <a:solidFill>
                  <a:schemeClr val="hlink"/>
                </a:solidFill>
                <a:hlinkClick r:id="rId16"/>
              </a:rPr>
              <a:t>플랫폼</a:t>
            </a:r>
            <a:r>
              <a:rPr lang="en-US" sz="2500" u="sng" dirty="0">
                <a:solidFill>
                  <a:schemeClr val="hlink"/>
                </a:solidFill>
                <a:hlinkClick r:id="rId16"/>
              </a:rPr>
              <a:t> </a:t>
            </a:r>
            <a:r>
              <a:rPr lang="en-US" sz="2500" u="sng" dirty="0" err="1">
                <a:solidFill>
                  <a:schemeClr val="hlink"/>
                </a:solidFill>
                <a:hlinkClick r:id="rId16"/>
              </a:rPr>
              <a:t>미리캔버스</a:t>
            </a:r>
            <a:r>
              <a:rPr lang="en-US" sz="2500" u="sng" dirty="0">
                <a:solidFill>
                  <a:schemeClr val="hlink"/>
                </a:solidFill>
                <a:hlinkClick r:id="rId16"/>
              </a:rPr>
              <a:t> (miricanvas.com)</a:t>
            </a:r>
            <a:endParaRPr sz="25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351232" y="0"/>
            <a:ext cx="19047620" cy="1071428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/>
        </p:nvSpPr>
        <p:spPr>
          <a:xfrm>
            <a:off x="4985854" y="1930857"/>
            <a:ext cx="8373448" cy="2276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발표순서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3536936" y="4766155"/>
            <a:ext cx="1591603" cy="1154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4760114" y="4890495"/>
            <a:ext cx="6574110" cy="835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기존소스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0451222" y="4766155"/>
            <a:ext cx="1591603" cy="1154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1674381" y="4890495"/>
            <a:ext cx="6574110" cy="835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업그레이드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3536936" y="7267435"/>
            <a:ext cx="1591603" cy="1154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4760114" y="7391771"/>
            <a:ext cx="6574110" cy="855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총합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10451222" y="7267435"/>
            <a:ext cx="1591603" cy="1154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11674381" y="7391771"/>
            <a:ext cx="6574110" cy="835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출처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4799714" y="5693390"/>
            <a:ext cx="4533083" cy="493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기존소스 분석 및 결과하면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11674381" y="5693390"/>
            <a:ext cx="4533083" cy="1071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업그레이드 내용&amp;이유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결과화면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4799714" y="8245086"/>
            <a:ext cx="4533083" cy="493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제가 생각하는 저의 점수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11674381" y="8245086"/>
            <a:ext cx="4533083" cy="493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참고한 코드, 파일등의 출처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0800000">
            <a:off x="5631746" y="2031679"/>
            <a:ext cx="481101" cy="435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280803" y="2888164"/>
            <a:ext cx="481101" cy="435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990477" y="641242"/>
            <a:ext cx="1021930" cy="207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815899" y="-68848"/>
            <a:ext cx="19862433" cy="11390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990477" y="641242"/>
            <a:ext cx="1021930" cy="20723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 txBox="1"/>
          <p:nvPr/>
        </p:nvSpPr>
        <p:spPr>
          <a:xfrm>
            <a:off x="1266700" y="582475"/>
            <a:ext cx="430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1. 기존소스 - figure2-1_craps.html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5"/>
          <p:cNvSpPr txBox="1"/>
          <p:nvPr/>
        </p:nvSpPr>
        <p:spPr>
          <a:xfrm>
            <a:off x="382913" y="1172313"/>
            <a:ext cx="3833100" cy="39096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Craps game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"text/javascript"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400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firstturn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point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5"/>
          <p:cNvSpPr txBox="1"/>
          <p:nvPr/>
        </p:nvSpPr>
        <p:spPr>
          <a:xfrm>
            <a:off x="5334500" y="1115800"/>
            <a:ext cx="686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1543850" y="2028275"/>
            <a:ext cx="5320500" cy="69804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throwdice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floor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random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drawface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150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floor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random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drawface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firstturn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outcome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"이겼습니다!"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outcome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"졌습니다!"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point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pv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point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firstturn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stage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"다시 던지세요."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outcome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  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5"/>
          <p:cNvSpPr txBox="1"/>
          <p:nvPr/>
        </p:nvSpPr>
        <p:spPr>
          <a:xfrm>
            <a:off x="3199450" y="6507550"/>
            <a:ext cx="4131900" cy="36363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point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outcome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"이겼습니다!"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stage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"새로 시작."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pv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firstturn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7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outcome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"졌습니다!"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stage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"새로 시작."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pv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firstturn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5905613" y="1044825"/>
            <a:ext cx="5320500" cy="85080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drawface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'canvas'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getContext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'2d'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  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lineWidth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clearRect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strokeRect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fillStyle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"#009966"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draw4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draw4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draw4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draw2mid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5"/>
          <p:cNvSpPr txBox="1"/>
          <p:nvPr/>
        </p:nvSpPr>
        <p:spPr>
          <a:xfrm>
            <a:off x="12310450" y="1797050"/>
            <a:ext cx="490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5"/>
          <p:cNvSpPr txBox="1"/>
          <p:nvPr/>
        </p:nvSpPr>
        <p:spPr>
          <a:xfrm>
            <a:off x="10007925" y="163575"/>
            <a:ext cx="4908600" cy="10270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beginPath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.5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.5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fill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beginPath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fill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draw4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beginPath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fill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beginPath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 </a:t>
            </a:r>
            <a:r>
              <a:rPr lang="en-US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변동 없음</a:t>
            </a:r>
            <a:endParaRPr sz="10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fill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5"/>
          <p:cNvSpPr txBox="1"/>
          <p:nvPr/>
        </p:nvSpPr>
        <p:spPr>
          <a:xfrm>
            <a:off x="13162725" y="1068125"/>
            <a:ext cx="3438300" cy="89007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draw2mid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beginPath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.5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.5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US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// 변동 없음</a:t>
            </a:r>
            <a:endParaRPr sz="10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dotrad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4EC9B0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PI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closePath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ctx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fill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canvas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"canvas"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"400"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"300"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이 브라우저에서는 HTML5의 canvas가 지원되지 않습니다.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canvas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br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throwdice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();"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주사위 던지기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"f"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"f"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판: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"stage"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"첫 번째 던지기"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포인트: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"pv"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  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결과: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"outcome"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    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5875" y="1516000"/>
            <a:ext cx="8123626" cy="519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17325" y="4756450"/>
            <a:ext cx="7817268" cy="499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6"/>
          <p:cNvGrpSpPr/>
          <p:nvPr/>
        </p:nvGrpSpPr>
        <p:grpSpPr>
          <a:xfrm>
            <a:off x="1523984" y="935646"/>
            <a:ext cx="15237751" cy="1160717"/>
            <a:chOff x="1523984" y="935646"/>
            <a:chExt cx="15237751" cy="1160717"/>
          </a:xfrm>
        </p:grpSpPr>
        <p:pic>
          <p:nvPicPr>
            <p:cNvPr id="132" name="Google Shape;132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10800000">
              <a:off x="5686604" y="935646"/>
              <a:ext cx="505282" cy="457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2035176" y="1393002"/>
              <a:ext cx="505282" cy="45735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p16"/>
            <p:cNvSpPr txBox="1"/>
            <p:nvPr/>
          </p:nvSpPr>
          <p:spPr>
            <a:xfrm>
              <a:off x="1523984" y="1039143"/>
              <a:ext cx="15237751" cy="1057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00" b="1">
                  <a:solidFill>
                    <a:srgbClr val="3D3D3D"/>
                  </a:solidFill>
                  <a:latin typeface="Arial"/>
                  <a:ea typeface="Arial"/>
                  <a:cs typeface="Arial"/>
                  <a:sym typeface="Arial"/>
                </a:rPr>
                <a:t>업그레이드의 내용&amp; 이유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5" name="Google Shape;135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990477" y="641242"/>
            <a:ext cx="1021930" cy="20723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 txBox="1"/>
          <p:nvPr/>
        </p:nvSpPr>
        <p:spPr>
          <a:xfrm>
            <a:off x="1266667" y="582468"/>
            <a:ext cx="4677032" cy="529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2. 업그레이드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-646860" y="-1103488"/>
            <a:ext cx="19862433" cy="11390477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 txBox="1"/>
          <p:nvPr/>
        </p:nvSpPr>
        <p:spPr>
          <a:xfrm>
            <a:off x="1966850" y="2759225"/>
            <a:ext cx="5900400" cy="6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  <a:buFont typeface="Calibri"/>
              <a:buAutoNum type="arabicPeriod"/>
            </a:pP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설명탭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클릭으로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설명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on/off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	-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게임에대한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설명부족하다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2. 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js파일을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추가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html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코드만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너무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길다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3. 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주사위를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이미지파일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로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대체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canvas로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주사위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그리기엔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코드가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너무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길어진다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4. 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플레이어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1,2로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나눠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플레이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혼자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버튼만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누르는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게임같다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5.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주사위를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4개로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늘려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각각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2개씩 ,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플레이어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각각의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주사위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합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출력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나누고나니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한명당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주사위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1개는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변수가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너무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적다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6.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이긴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횟수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출력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게임이니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이긴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횟수를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보여주는것이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중요하다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7. 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버튼을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통해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주사위를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굴리는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효과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추가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시각적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효과가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부족하다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8.     RETRY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버튼으로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게임재시작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F5와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새로고침의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대체제가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필요하다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9. 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사운드효과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추가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주사위를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굴릴때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너무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심심하다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10.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css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파일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추가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화면이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너무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밋밋하다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6"/>
          <p:cNvSpPr txBox="1"/>
          <p:nvPr/>
        </p:nvSpPr>
        <p:spPr>
          <a:xfrm>
            <a:off x="9551200" y="2759225"/>
            <a:ext cx="6565500" cy="2339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11.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css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파일을통한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폰트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변경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위치에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따른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폰트크기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간격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변경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승리표시에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이탈리체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사용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12.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배경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색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추가</a:t>
            </a:r>
            <a:endParaRPr lang="en-US"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  <a:buAutoNum type="arabicPeriod" startAt="2"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13.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플레이어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박스별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색변경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14. 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버튼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텍스트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출력부분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꾸미기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3D3D3D"/>
              </a:buClr>
              <a:buSzPts val="1400"/>
            </a:pP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15.  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개체들의</a:t>
            </a:r>
            <a:r>
              <a:rPr lang="en-US" dirty="0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Calibri"/>
                <a:ea typeface="Calibri"/>
                <a:cs typeface="Calibri"/>
                <a:sym typeface="Calibri"/>
              </a:rPr>
              <a:t>위치수정</a:t>
            </a:r>
            <a:endParaRPr dirty="0">
              <a:solidFill>
                <a:srgbClr val="3D3D3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6"/>
          <p:cNvSpPr txBox="1"/>
          <p:nvPr/>
        </p:nvSpPr>
        <p:spPr>
          <a:xfrm>
            <a:off x="11857625" y="2266625"/>
            <a:ext cx="1386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css 내부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4554944" y="-3675530"/>
            <a:ext cx="4819048" cy="25417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990477" y="641242"/>
            <a:ext cx="1021930" cy="207238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 txBox="1"/>
          <p:nvPr/>
        </p:nvSpPr>
        <p:spPr>
          <a:xfrm>
            <a:off x="1266667" y="582468"/>
            <a:ext cx="4677032" cy="529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2. 업그레이드 - 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7"/>
          <p:cNvSpPr txBox="1"/>
          <p:nvPr/>
        </p:nvSpPr>
        <p:spPr>
          <a:xfrm>
            <a:off x="1157200" y="1874075"/>
            <a:ext cx="6512100" cy="7419000"/>
          </a:xfrm>
          <a:prstGeom prst="rect">
            <a:avLst/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&lt;!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DOCTYPE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lang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ko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meta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charset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"UTF-8"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link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"text/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css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rel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"stylesheet"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"style5.css"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주사위게임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title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-US" sz="1050" u="sng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&lt;!--</a:t>
            </a:r>
            <a:r>
              <a:rPr lang="en-US" sz="1050" u="sng" dirty="0" err="1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출처</a:t>
            </a:r>
            <a:r>
              <a:rPr lang="en-US" sz="1050" u="sng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 1번 </a:t>
            </a:r>
            <a:r>
              <a:rPr lang="en-US" sz="1050" u="sng" dirty="0" err="1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글접고</a:t>
            </a:r>
            <a:r>
              <a:rPr lang="en-US" sz="1050" u="sng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 </a:t>
            </a:r>
            <a:r>
              <a:rPr lang="en-US" sz="1050" u="sng" dirty="0" err="1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펼치기</a:t>
            </a:r>
            <a:r>
              <a:rPr lang="en-US" sz="1050" u="sng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--&gt;</a:t>
            </a:r>
            <a:endParaRPr sz="1050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#none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"show"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hide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'none')</a:t>
            </a:r>
            <a:endParaRPr sz="1050" dirty="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hide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'';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innerText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'▲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접기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'}</a:t>
            </a:r>
            <a:endParaRPr sz="1050" dirty="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 dirty="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hide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'none';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innerText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'▶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설명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'}"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▶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설명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"hide"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"display: none"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주사위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2개를굴려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합이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높은사람이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이기는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게임입니다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THROW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DICE는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시작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STOP DICE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주사위멈추기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RETRY는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재시작입니다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NEW GAME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부분에는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누가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게임을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이겼는지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알려줍니다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head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dirty="0"/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hr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"wrapper"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"player1 active"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playername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Player1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pldice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"dice1"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"media/dice1.png"</a:t>
            </a:r>
            <a:endParaRPr sz="1050" dirty="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"dice1"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"pldice3"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"dice3"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"media/dice3.png"</a:t>
            </a:r>
            <a:endParaRPr sz="1050" dirty="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"dice3"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plpoint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 active"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1번 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포인트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"pv1"</a:t>
            </a:r>
            <a:endParaRPr sz="1050" dirty="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"pv1"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  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"score active"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"ps1"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0승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 dirty="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050" dirty="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8659750" y="2169875"/>
            <a:ext cx="9197400" cy="6268500"/>
          </a:xfrm>
          <a:prstGeom prst="rect">
            <a:avLst/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"player2"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"playername"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Player2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"pldice"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"dice2"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"media/dice2.png"</a:t>
            </a:r>
            <a:endParaRPr sz="10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"dice2"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"pldice4"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"dice4"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"media/dice4.png"</a:t>
            </a:r>
            <a:endParaRPr sz="10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"dice4"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"plpoint"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2번 포인트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"pv2"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"pv2"</a:t>
            </a:r>
            <a:endParaRPr sz="10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  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"score"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"ps2"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0승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r>
              <a:rPr lang="en-US" sz="1050" u="sng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&lt;!--출처 2번 사운드추가--&gt;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audio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"audioContainer"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source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"audioSource"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이 브라우저에서는 오디오 포멧을 지원하지않습니다.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audio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"throwdice();"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"Throw"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"Throw"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Throw dice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stop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();"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"Stop"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Stop dice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onCLick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"retry();"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"Retry"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Retry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"winner"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"winner"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"New Game"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"main5.js"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script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050">
              <a:solidFill>
                <a:srgbClr val="808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-US" sz="1050">
                <a:solidFill>
                  <a:srgbClr val="80808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 txBox="1"/>
          <p:nvPr/>
        </p:nvSpPr>
        <p:spPr>
          <a:xfrm>
            <a:off x="856325" y="1400850"/>
            <a:ext cx="8150400" cy="6541800"/>
          </a:xfrm>
          <a:prstGeom prst="rect">
            <a:avLst/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dicenum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dicehalf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score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lastdice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p1score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p2score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p1count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p2count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dice2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u="sng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//</a:t>
            </a:r>
            <a:r>
              <a:rPr lang="en-US" sz="1050" u="sng" dirty="0" err="1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출처</a:t>
            </a:r>
            <a:r>
              <a:rPr lang="en-US" sz="1050" u="sng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 2번 </a:t>
            </a:r>
            <a:r>
              <a:rPr lang="en-US" sz="1050" u="sng" dirty="0" err="1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사운드추가</a:t>
            </a:r>
            <a:endParaRPr sz="1050" dirty="0">
              <a:solidFill>
                <a:srgbClr val="00B05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audioContainer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'#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audioContainer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playBtn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'.Throw'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stopBtn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'.Stop'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throwdice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"Throw"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"media/dice.wav"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dicenum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++;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dicehalf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dicenum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%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u="sng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//</a:t>
            </a:r>
            <a:r>
              <a:rPr lang="en-US" sz="1050" u="sng" dirty="0" err="1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출처</a:t>
            </a:r>
            <a:r>
              <a:rPr lang="en-US" sz="1050" u="sng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 3번 </a:t>
            </a:r>
            <a:r>
              <a:rPr lang="en-US" sz="1050" u="sng" dirty="0" err="1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주사위굴리기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 dirty="0" err="1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 err="1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myIn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setInterval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en-US" sz="1050" dirty="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(){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(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floor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random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*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+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dice2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(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floor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Math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random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*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+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dicehalf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"media/dice"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".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png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 dirty="0" err="1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"dice"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+(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dicehalf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)).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"media/dice"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dice2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".png"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lastdice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dicehalf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"번 </a:t>
            </a:r>
            <a:r>
              <a:rPr lang="en-US" sz="1050" dirty="0" err="1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포인트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 : 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 (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dice2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 + </a:t>
            </a:r>
            <a:r>
              <a:rPr lang="en-US" sz="1050" dirty="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"점"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score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(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US" sz="1050" dirty="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dice2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</a:t>
            </a:r>
            <a:r>
              <a:rPr lang="en-US" sz="1050" dirty="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 dirty="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1050" dirty="0" err="1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</a:t>
            </a:r>
            <a:r>
              <a:rPr lang="en-US" sz="1050" dirty="0" err="1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clearInterval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 dirty="0" err="1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myIn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  <a:r>
              <a:rPr lang="en-US" sz="1050" dirty="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 dirty="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4512495" y="-3689679"/>
            <a:ext cx="4819048" cy="2541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990477" y="641242"/>
            <a:ext cx="1021930" cy="20723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8"/>
          <p:cNvSpPr txBox="1"/>
          <p:nvPr/>
        </p:nvSpPr>
        <p:spPr>
          <a:xfrm>
            <a:off x="1266667" y="582468"/>
            <a:ext cx="4677032" cy="529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2. 업그레이드 - js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8"/>
          <p:cNvSpPr txBox="1"/>
          <p:nvPr/>
        </p:nvSpPr>
        <p:spPr>
          <a:xfrm>
            <a:off x="6126925" y="1400850"/>
            <a:ext cx="7697700" cy="6707100"/>
          </a:xfrm>
          <a:prstGeom prst="rect">
            <a:avLst/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dicehalf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"pv1"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lastdice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dicehalf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"pv2"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lastdice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!=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&amp;&amp;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!=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{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result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result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"winner"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"Player 1 Win"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p1count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++;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"ps1"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textContent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p1count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"승"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"winner"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"Player 2 Win"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p2count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++;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"ps2"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textContent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p2count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+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"승"</a:t>
            </a:r>
            <a:endParaRPr sz="1050">
              <a:solidFill>
                <a:srgbClr val="CE917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C586C0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"winner"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"Draw"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8"/>
          <p:cNvSpPr txBox="1"/>
          <p:nvPr/>
        </p:nvSpPr>
        <p:spPr>
          <a:xfrm>
            <a:off x="12508550" y="1400850"/>
            <a:ext cx="5376900" cy="6268500"/>
          </a:xfrm>
          <a:prstGeom prst="rect">
            <a:avLst/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retry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"pv1"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  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"pv2"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  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"winner"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   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dicenum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dicehalf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lastdice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p1count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p2count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"ps1"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textContent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"0승"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getElementById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"ps2"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textContent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"0승"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'.winner'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"New Game"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u="sng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//출처 2번 사운드추가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playAudio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audioContainer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volume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0.7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audioContainer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loop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audioContainer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play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 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stopAudio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audioContainer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pause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  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loadAudio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source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'#audioSource'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source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`media/dice.wav`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audioContainer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load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playAudio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playBtn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'click'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loadAudio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1050">
                <a:solidFill>
                  <a:srgbClr val="4FC1FF"/>
                </a:solidFill>
                <a:latin typeface="Courier New"/>
                <a:ea typeface="Courier New"/>
                <a:cs typeface="Courier New"/>
                <a:sym typeface="Courier New"/>
              </a:rPr>
              <a:t>stopBtn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addEventListener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'click'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stopAudio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4441744" y="-3633080"/>
            <a:ext cx="4819048" cy="25417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919727" y="697842"/>
            <a:ext cx="1021930" cy="207238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9"/>
          <p:cNvSpPr txBox="1"/>
          <p:nvPr/>
        </p:nvSpPr>
        <p:spPr>
          <a:xfrm>
            <a:off x="1195917" y="639068"/>
            <a:ext cx="4677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2. 업그레이드 - css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1084100" y="1661425"/>
            <a:ext cx="6834300" cy="5829900"/>
          </a:xfrm>
          <a:prstGeom prst="rect">
            <a:avLst/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u="sng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/*출처 4번 css기본틀*/</a:t>
            </a:r>
            <a:endParaRPr sz="105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569CD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box-sizing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border-box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body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background-image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linear-gradient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beige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pink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background-size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cover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background-position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font-family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Lato;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font-weight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relative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100vh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#555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.wrapper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absolute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translate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-50%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-50%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lavender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box-shadow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rgba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0.3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overflow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hidden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9"/>
          <p:cNvSpPr txBox="1"/>
          <p:nvPr/>
        </p:nvSpPr>
        <p:spPr>
          <a:xfrm>
            <a:off x="4501250" y="1310325"/>
            <a:ext cx="5362800" cy="7146000"/>
          </a:xfrm>
          <a:prstGeom prst="rect">
            <a:avLst/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.winner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absolute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translateX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-50%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83%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#555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font-size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font-style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italic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text-transform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uppercase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absolute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150px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translateX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-50%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black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white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solid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border-color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black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font-family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lato;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font-size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text-transform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uppercase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cursor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pointer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font-weight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400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transition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background-color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0.3s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0.3s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.Throw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.Stop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.Retry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;}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9"/>
          <p:cNvSpPr txBox="1"/>
          <p:nvPr/>
        </p:nvSpPr>
        <p:spPr>
          <a:xfrm>
            <a:off x="8348450" y="1386725"/>
            <a:ext cx="6240000" cy="5171700"/>
          </a:xfrm>
          <a:prstGeom prst="rect">
            <a:avLst/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.pldice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#fff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auto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u="sng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/*출처 5번 border수정*/</a:t>
            </a:r>
            <a:endParaRPr sz="10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.plpoint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absolute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translateX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75%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lavender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black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auto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12px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border-radius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border-color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ivory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11574650" y="1168825"/>
            <a:ext cx="6424200" cy="7638300"/>
          </a:xfrm>
          <a:prstGeom prst="rect">
            <a:avLst/>
          </a:prstGeom>
          <a:solidFill>
            <a:srgbClr val="3D3D3D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.player1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.player2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left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600px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.playername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font-size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40px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text-transform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uppercase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US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/* 대문자 */</a:t>
            </a:r>
            <a:endParaRPr sz="10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letter-spacing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US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/*글자간격*/</a:t>
            </a:r>
            <a:endParaRPr sz="10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font-weight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margin-top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margin-bottom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relative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.score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position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absolute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top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70%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transform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DCDCAA"/>
                </a:solidFill>
                <a:latin typeface="Courier New"/>
                <a:ea typeface="Courier New"/>
                <a:cs typeface="Courier New"/>
                <a:sym typeface="Courier New"/>
              </a:rPr>
              <a:t>translateX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75%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lavender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black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20%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auto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padding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12px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double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border-radius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20px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border-color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ivory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6A9955"/>
                </a:solidFill>
                <a:latin typeface="Courier New"/>
                <a:ea typeface="Courier New"/>
                <a:cs typeface="Courier New"/>
                <a:sym typeface="Courier New"/>
              </a:rPr>
              <a:t>/*Player1의 이름출력, 포인트부분 색변경*/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.active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background-color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pink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} </a:t>
            </a:r>
            <a:endParaRPr sz="1050">
              <a:solidFill>
                <a:srgbClr val="6A99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.active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050">
                <a:solidFill>
                  <a:srgbClr val="D7BA7D"/>
                </a:solidFill>
                <a:latin typeface="Courier New"/>
                <a:ea typeface="Courier New"/>
                <a:cs typeface="Courier New"/>
                <a:sym typeface="Courier New"/>
              </a:rPr>
              <a:t>.player-name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-US" sz="1050">
                <a:solidFill>
                  <a:srgbClr val="9CDCFE"/>
                </a:solidFill>
                <a:latin typeface="Courier New"/>
                <a:ea typeface="Courier New"/>
                <a:cs typeface="Courier New"/>
                <a:sym typeface="Courier New"/>
              </a:rPr>
              <a:t>font-weight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US" sz="1050">
                <a:solidFill>
                  <a:srgbClr val="B5CEA8"/>
                </a:solidFill>
                <a:latin typeface="Courier New"/>
                <a:ea typeface="Courier New"/>
                <a:cs typeface="Courier New"/>
                <a:sym typeface="Courier New"/>
              </a:rPr>
              <a:t>300</a:t>
            </a:r>
            <a:r>
              <a:rPr lang="en-US" sz="105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 }</a:t>
            </a:r>
            <a:endParaRPr sz="105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990477" y="641242"/>
            <a:ext cx="1021930" cy="207238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0"/>
          <p:cNvSpPr txBox="1"/>
          <p:nvPr/>
        </p:nvSpPr>
        <p:spPr>
          <a:xfrm>
            <a:off x="1266667" y="582468"/>
            <a:ext cx="4677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D3D3D"/>
                </a:solidFill>
              </a:rPr>
              <a:t>2. 업그레이드 - 실행화면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4413" y="982668"/>
            <a:ext cx="15999168" cy="8999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4425" y="982675"/>
            <a:ext cx="15999149" cy="8999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4425" y="982675"/>
            <a:ext cx="15999154" cy="899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BEB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/>
        </p:nvSpPr>
        <p:spPr>
          <a:xfrm>
            <a:off x="1094325" y="2493400"/>
            <a:ext cx="14913600" cy="30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업그레이드 </a:t>
            </a:r>
            <a:r>
              <a:rPr lang="en-US" sz="3900">
                <a:solidFill>
                  <a:srgbClr val="3D3D3D"/>
                </a:solidFill>
              </a:rPr>
              <a:t>종류 : </a:t>
            </a:r>
            <a:r>
              <a:rPr lang="en-US" sz="3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-US" sz="3900">
                <a:solidFill>
                  <a:srgbClr val="3D3D3D"/>
                </a:solidFill>
              </a:rPr>
              <a:t>HTML</a:t>
            </a:r>
            <a:r>
              <a:rPr lang="en-US" sz="3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r>
              <a:rPr lang="en-US" sz="3900">
                <a:solidFill>
                  <a:srgbClr val="3D3D3D"/>
                </a:solidFill>
              </a:rPr>
              <a:t>JS</a:t>
            </a:r>
            <a:r>
              <a:rPr lang="en-US" sz="3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900">
                <a:solidFill>
                  <a:srgbClr val="3D3D3D"/>
                </a:solidFill>
              </a:rPr>
              <a:t>수정 10개 + CSS 내부수정 5개 </a:t>
            </a:r>
            <a:endParaRPr sz="3900">
              <a:solidFill>
                <a:srgbClr val="3D3D3D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900">
              <a:solidFill>
                <a:srgbClr val="3D3D3D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900">
              <a:solidFill>
                <a:srgbClr val="3D3D3D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900">
              <a:solidFill>
                <a:srgbClr val="3D3D3D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rgbClr val="3D3D3D"/>
                </a:solidFill>
              </a:rPr>
              <a:t>총 업그레이드 : </a:t>
            </a:r>
            <a:r>
              <a:rPr lang="en-US" sz="39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15</a:t>
            </a:r>
            <a:r>
              <a:rPr lang="en-US" sz="3900">
                <a:solidFill>
                  <a:srgbClr val="3D3D3D"/>
                </a:solidFill>
              </a:rPr>
              <a:t>개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1"/>
          <p:cNvSpPr txBox="1"/>
          <p:nvPr/>
        </p:nvSpPr>
        <p:spPr>
          <a:xfrm>
            <a:off x="1094325" y="7833200"/>
            <a:ext cx="10310400" cy="9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>
                <a:solidFill>
                  <a:srgbClr val="3D3D3D"/>
                </a:solidFill>
              </a:rPr>
              <a:t>제가 생각하는 </a:t>
            </a:r>
            <a:r>
              <a:rPr lang="en-US" sz="55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저의 점수 : 10</a:t>
            </a:r>
            <a:r>
              <a:rPr lang="en-US" sz="5500">
                <a:solidFill>
                  <a:srgbClr val="3D3D3D"/>
                </a:solidFill>
              </a:rPr>
              <a:t>점</a:t>
            </a:r>
            <a:r>
              <a:rPr lang="en-US" sz="55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4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1094320" y="6653015"/>
            <a:ext cx="15845236" cy="1144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990477" y="641242"/>
            <a:ext cx="1021930" cy="207238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1"/>
          <p:cNvSpPr txBox="1"/>
          <p:nvPr/>
        </p:nvSpPr>
        <p:spPr>
          <a:xfrm>
            <a:off x="1266667" y="582468"/>
            <a:ext cx="4677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D3D3D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en-US" sz="2000">
                <a:solidFill>
                  <a:srgbClr val="3D3D3D"/>
                </a:solidFill>
              </a:rPr>
              <a:t>총합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사용자 지정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6923C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2777</Words>
  <Application>Microsoft Office PowerPoint</Application>
  <PresentationFormat>사용자 지정</PresentationFormat>
  <Paragraphs>527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Arial</vt:lpstr>
      <vt:lpstr>Calibri</vt:lpstr>
      <vt:lpstr>Courier New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이도건</cp:lastModifiedBy>
  <cp:revision>6</cp:revision>
  <dcterms:modified xsi:type="dcterms:W3CDTF">2021-11-18T03:50:48Z</dcterms:modified>
</cp:coreProperties>
</file>